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30480000" cy="437388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8" d="100"/>
          <a:sy n="18" d="100"/>
        </p:scale>
        <p:origin x="235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0" y="7158182"/>
            <a:ext cx="25908000" cy="15227582"/>
          </a:xfrm>
        </p:spPr>
        <p:txBody>
          <a:bodyPr anchor="b"/>
          <a:lstStyle>
            <a:lvl1pPr algn="ctr">
              <a:defRPr sz="20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0" y="22972998"/>
            <a:ext cx="22860000" cy="10560082"/>
          </a:xfrm>
        </p:spPr>
        <p:txBody>
          <a:bodyPr/>
          <a:lstStyle>
            <a:lvl1pPr marL="0" indent="0" algn="ctr">
              <a:buNone/>
              <a:defRPr sz="8000"/>
            </a:lvl1pPr>
            <a:lvl2pPr marL="1523985" indent="0" algn="ctr">
              <a:buNone/>
              <a:defRPr sz="6667"/>
            </a:lvl2pPr>
            <a:lvl3pPr marL="3047970" indent="0" algn="ctr">
              <a:buNone/>
              <a:defRPr sz="6000"/>
            </a:lvl3pPr>
            <a:lvl4pPr marL="4571954" indent="0" algn="ctr">
              <a:buNone/>
              <a:defRPr sz="5333"/>
            </a:lvl4pPr>
            <a:lvl5pPr marL="6095939" indent="0" algn="ctr">
              <a:buNone/>
              <a:defRPr sz="5333"/>
            </a:lvl5pPr>
            <a:lvl6pPr marL="7619924" indent="0" algn="ctr">
              <a:buNone/>
              <a:defRPr sz="5333"/>
            </a:lvl6pPr>
            <a:lvl7pPr marL="9143909" indent="0" algn="ctr">
              <a:buNone/>
              <a:defRPr sz="5333"/>
            </a:lvl7pPr>
            <a:lvl8pPr marL="10667893" indent="0" algn="ctr">
              <a:buNone/>
              <a:defRPr sz="5333"/>
            </a:lvl8pPr>
            <a:lvl9pPr marL="12191878" indent="0" algn="ctr">
              <a:buNone/>
              <a:defRPr sz="5333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FC853-508C-4F92-9A28-8D6FCF9BA956}" type="datetimeFigureOut">
              <a:rPr lang="fr-FR" smtClean="0"/>
              <a:t>25/11/2022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944C6-69C3-4433-B5BD-69D6FFA5F27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866388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FC853-508C-4F92-9A28-8D6FCF9BA956}" type="datetimeFigureOut">
              <a:rPr lang="fr-FR" smtClean="0"/>
              <a:t>25/11/2022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944C6-69C3-4433-B5BD-69D6FFA5F27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208994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812252" y="2328686"/>
            <a:ext cx="6572250" cy="37066611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95502" y="2328686"/>
            <a:ext cx="19335750" cy="37066611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FC853-508C-4F92-9A28-8D6FCF9BA956}" type="datetimeFigureOut">
              <a:rPr lang="fr-FR" smtClean="0"/>
              <a:t>25/11/2022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944C6-69C3-4433-B5BD-69D6FFA5F27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915501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FC853-508C-4F92-9A28-8D6FCF9BA956}" type="datetimeFigureOut">
              <a:rPr lang="fr-FR" smtClean="0"/>
              <a:t>25/11/2022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944C6-69C3-4433-B5BD-69D6FFA5F27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147700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79627" y="10904338"/>
            <a:ext cx="26289000" cy="18194123"/>
          </a:xfrm>
        </p:spPr>
        <p:txBody>
          <a:bodyPr anchor="b"/>
          <a:lstStyle>
            <a:lvl1pPr>
              <a:defRPr sz="20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79627" y="29270585"/>
            <a:ext cx="26289000" cy="9567859"/>
          </a:xfrm>
        </p:spPr>
        <p:txBody>
          <a:bodyPr/>
          <a:lstStyle>
            <a:lvl1pPr marL="0" indent="0">
              <a:buNone/>
              <a:defRPr sz="8000">
                <a:solidFill>
                  <a:schemeClr val="tx1"/>
                </a:solidFill>
              </a:defRPr>
            </a:lvl1pPr>
            <a:lvl2pPr marL="1523985" indent="0">
              <a:buNone/>
              <a:defRPr sz="6667">
                <a:solidFill>
                  <a:schemeClr val="tx1">
                    <a:tint val="75000"/>
                  </a:schemeClr>
                </a:solidFill>
              </a:defRPr>
            </a:lvl2pPr>
            <a:lvl3pPr marL="3047970" indent="0">
              <a:buNone/>
              <a:defRPr sz="6000">
                <a:solidFill>
                  <a:schemeClr val="tx1">
                    <a:tint val="75000"/>
                  </a:schemeClr>
                </a:solidFill>
              </a:defRPr>
            </a:lvl3pPr>
            <a:lvl4pPr marL="4571954" indent="0">
              <a:buNone/>
              <a:defRPr sz="5333">
                <a:solidFill>
                  <a:schemeClr val="tx1">
                    <a:tint val="75000"/>
                  </a:schemeClr>
                </a:solidFill>
              </a:defRPr>
            </a:lvl4pPr>
            <a:lvl5pPr marL="6095939" indent="0">
              <a:buNone/>
              <a:defRPr sz="5333">
                <a:solidFill>
                  <a:schemeClr val="tx1">
                    <a:tint val="75000"/>
                  </a:schemeClr>
                </a:solidFill>
              </a:defRPr>
            </a:lvl5pPr>
            <a:lvl6pPr marL="7619924" indent="0">
              <a:buNone/>
              <a:defRPr sz="5333">
                <a:solidFill>
                  <a:schemeClr val="tx1">
                    <a:tint val="75000"/>
                  </a:schemeClr>
                </a:solidFill>
              </a:defRPr>
            </a:lvl6pPr>
            <a:lvl7pPr marL="9143909" indent="0">
              <a:buNone/>
              <a:defRPr sz="5333">
                <a:solidFill>
                  <a:schemeClr val="tx1">
                    <a:tint val="75000"/>
                  </a:schemeClr>
                </a:solidFill>
              </a:defRPr>
            </a:lvl7pPr>
            <a:lvl8pPr marL="10667893" indent="0">
              <a:buNone/>
              <a:defRPr sz="5333">
                <a:solidFill>
                  <a:schemeClr val="tx1">
                    <a:tint val="75000"/>
                  </a:schemeClr>
                </a:solidFill>
              </a:defRPr>
            </a:lvl8pPr>
            <a:lvl9pPr marL="12191878" indent="0">
              <a:buNone/>
              <a:defRPr sz="53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FC853-508C-4F92-9A28-8D6FCF9BA956}" type="datetimeFigureOut">
              <a:rPr lang="fr-FR" smtClean="0"/>
              <a:t>25/11/2022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944C6-69C3-4433-B5BD-69D6FFA5F27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481678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95500" y="11643430"/>
            <a:ext cx="12954000" cy="2775186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430500" y="11643430"/>
            <a:ext cx="12954000" cy="2775186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FC853-508C-4F92-9A28-8D6FCF9BA956}" type="datetimeFigureOut">
              <a:rPr lang="fr-FR" smtClean="0"/>
              <a:t>25/11/2022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944C6-69C3-4433-B5BD-69D6FFA5F27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618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99470" y="2328696"/>
            <a:ext cx="26289000" cy="8454146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99473" y="10722084"/>
            <a:ext cx="12894467" cy="5254728"/>
          </a:xfrm>
        </p:spPr>
        <p:txBody>
          <a:bodyPr anchor="b"/>
          <a:lstStyle>
            <a:lvl1pPr marL="0" indent="0">
              <a:buNone/>
              <a:defRPr sz="8000" b="1"/>
            </a:lvl1pPr>
            <a:lvl2pPr marL="1523985" indent="0">
              <a:buNone/>
              <a:defRPr sz="6667" b="1"/>
            </a:lvl2pPr>
            <a:lvl3pPr marL="3047970" indent="0">
              <a:buNone/>
              <a:defRPr sz="6000" b="1"/>
            </a:lvl3pPr>
            <a:lvl4pPr marL="4571954" indent="0">
              <a:buNone/>
              <a:defRPr sz="5333" b="1"/>
            </a:lvl4pPr>
            <a:lvl5pPr marL="6095939" indent="0">
              <a:buNone/>
              <a:defRPr sz="5333" b="1"/>
            </a:lvl5pPr>
            <a:lvl6pPr marL="7619924" indent="0">
              <a:buNone/>
              <a:defRPr sz="5333" b="1"/>
            </a:lvl6pPr>
            <a:lvl7pPr marL="9143909" indent="0">
              <a:buNone/>
              <a:defRPr sz="5333" b="1"/>
            </a:lvl7pPr>
            <a:lvl8pPr marL="10667893" indent="0">
              <a:buNone/>
              <a:defRPr sz="5333" b="1"/>
            </a:lvl8pPr>
            <a:lvl9pPr marL="12191878" indent="0">
              <a:buNone/>
              <a:defRPr sz="5333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99473" y="15976812"/>
            <a:ext cx="12894467" cy="2349948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430502" y="10722084"/>
            <a:ext cx="12957970" cy="5254728"/>
          </a:xfrm>
        </p:spPr>
        <p:txBody>
          <a:bodyPr anchor="b"/>
          <a:lstStyle>
            <a:lvl1pPr marL="0" indent="0">
              <a:buNone/>
              <a:defRPr sz="8000" b="1"/>
            </a:lvl1pPr>
            <a:lvl2pPr marL="1523985" indent="0">
              <a:buNone/>
              <a:defRPr sz="6667" b="1"/>
            </a:lvl2pPr>
            <a:lvl3pPr marL="3047970" indent="0">
              <a:buNone/>
              <a:defRPr sz="6000" b="1"/>
            </a:lvl3pPr>
            <a:lvl4pPr marL="4571954" indent="0">
              <a:buNone/>
              <a:defRPr sz="5333" b="1"/>
            </a:lvl4pPr>
            <a:lvl5pPr marL="6095939" indent="0">
              <a:buNone/>
              <a:defRPr sz="5333" b="1"/>
            </a:lvl5pPr>
            <a:lvl6pPr marL="7619924" indent="0">
              <a:buNone/>
              <a:defRPr sz="5333" b="1"/>
            </a:lvl6pPr>
            <a:lvl7pPr marL="9143909" indent="0">
              <a:buNone/>
              <a:defRPr sz="5333" b="1"/>
            </a:lvl7pPr>
            <a:lvl8pPr marL="10667893" indent="0">
              <a:buNone/>
              <a:defRPr sz="5333" b="1"/>
            </a:lvl8pPr>
            <a:lvl9pPr marL="12191878" indent="0">
              <a:buNone/>
              <a:defRPr sz="5333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430502" y="15976812"/>
            <a:ext cx="12957970" cy="2349948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FC853-508C-4F92-9A28-8D6FCF9BA956}" type="datetimeFigureOut">
              <a:rPr lang="fr-FR" smtClean="0"/>
              <a:t>25/11/2022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944C6-69C3-4433-B5BD-69D6FFA5F27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564193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FC853-508C-4F92-9A28-8D6FCF9BA956}" type="datetimeFigureOut">
              <a:rPr lang="fr-FR" smtClean="0"/>
              <a:t>25/11/2022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944C6-69C3-4433-B5BD-69D6FFA5F27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23438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FC853-508C-4F92-9A28-8D6FCF9BA956}" type="datetimeFigureOut">
              <a:rPr lang="fr-FR" smtClean="0"/>
              <a:t>25/11/2022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944C6-69C3-4433-B5BD-69D6FFA5F27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464006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99470" y="2915920"/>
            <a:ext cx="9830593" cy="10205720"/>
          </a:xfrm>
        </p:spPr>
        <p:txBody>
          <a:bodyPr anchor="b"/>
          <a:lstStyle>
            <a:lvl1pPr>
              <a:defRPr sz="10667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7970" y="6297587"/>
            <a:ext cx="15430500" cy="31082897"/>
          </a:xfrm>
        </p:spPr>
        <p:txBody>
          <a:bodyPr/>
          <a:lstStyle>
            <a:lvl1pPr>
              <a:defRPr sz="10667"/>
            </a:lvl1pPr>
            <a:lvl2pPr>
              <a:defRPr sz="9333"/>
            </a:lvl2pPr>
            <a:lvl3pPr>
              <a:defRPr sz="8000"/>
            </a:lvl3pPr>
            <a:lvl4pPr>
              <a:defRPr sz="6667"/>
            </a:lvl4pPr>
            <a:lvl5pPr>
              <a:defRPr sz="6667"/>
            </a:lvl5pPr>
            <a:lvl6pPr>
              <a:defRPr sz="6667"/>
            </a:lvl6pPr>
            <a:lvl7pPr>
              <a:defRPr sz="6667"/>
            </a:lvl7pPr>
            <a:lvl8pPr>
              <a:defRPr sz="6667"/>
            </a:lvl8pPr>
            <a:lvl9pPr>
              <a:defRPr sz="6667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99470" y="13121640"/>
            <a:ext cx="9830593" cy="24309461"/>
          </a:xfrm>
        </p:spPr>
        <p:txBody>
          <a:bodyPr/>
          <a:lstStyle>
            <a:lvl1pPr marL="0" indent="0">
              <a:buNone/>
              <a:defRPr sz="5333"/>
            </a:lvl1pPr>
            <a:lvl2pPr marL="1523985" indent="0">
              <a:buNone/>
              <a:defRPr sz="4667"/>
            </a:lvl2pPr>
            <a:lvl3pPr marL="3047970" indent="0">
              <a:buNone/>
              <a:defRPr sz="4000"/>
            </a:lvl3pPr>
            <a:lvl4pPr marL="4571954" indent="0">
              <a:buNone/>
              <a:defRPr sz="3333"/>
            </a:lvl4pPr>
            <a:lvl5pPr marL="6095939" indent="0">
              <a:buNone/>
              <a:defRPr sz="3333"/>
            </a:lvl5pPr>
            <a:lvl6pPr marL="7619924" indent="0">
              <a:buNone/>
              <a:defRPr sz="3333"/>
            </a:lvl6pPr>
            <a:lvl7pPr marL="9143909" indent="0">
              <a:buNone/>
              <a:defRPr sz="3333"/>
            </a:lvl7pPr>
            <a:lvl8pPr marL="10667893" indent="0">
              <a:buNone/>
              <a:defRPr sz="3333"/>
            </a:lvl8pPr>
            <a:lvl9pPr marL="12191878" indent="0">
              <a:buNone/>
              <a:defRPr sz="3333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FC853-508C-4F92-9A28-8D6FCF9BA956}" type="datetimeFigureOut">
              <a:rPr lang="fr-FR" smtClean="0"/>
              <a:t>25/11/2022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944C6-69C3-4433-B5BD-69D6FFA5F27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742447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99470" y="2915920"/>
            <a:ext cx="9830593" cy="10205720"/>
          </a:xfrm>
        </p:spPr>
        <p:txBody>
          <a:bodyPr anchor="b"/>
          <a:lstStyle>
            <a:lvl1pPr>
              <a:defRPr sz="10667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957970" y="6297587"/>
            <a:ext cx="15430500" cy="31082897"/>
          </a:xfrm>
        </p:spPr>
        <p:txBody>
          <a:bodyPr anchor="t"/>
          <a:lstStyle>
            <a:lvl1pPr marL="0" indent="0">
              <a:buNone/>
              <a:defRPr sz="10667"/>
            </a:lvl1pPr>
            <a:lvl2pPr marL="1523985" indent="0">
              <a:buNone/>
              <a:defRPr sz="9333"/>
            </a:lvl2pPr>
            <a:lvl3pPr marL="3047970" indent="0">
              <a:buNone/>
              <a:defRPr sz="8000"/>
            </a:lvl3pPr>
            <a:lvl4pPr marL="4571954" indent="0">
              <a:buNone/>
              <a:defRPr sz="6667"/>
            </a:lvl4pPr>
            <a:lvl5pPr marL="6095939" indent="0">
              <a:buNone/>
              <a:defRPr sz="6667"/>
            </a:lvl5pPr>
            <a:lvl6pPr marL="7619924" indent="0">
              <a:buNone/>
              <a:defRPr sz="6667"/>
            </a:lvl6pPr>
            <a:lvl7pPr marL="9143909" indent="0">
              <a:buNone/>
              <a:defRPr sz="6667"/>
            </a:lvl7pPr>
            <a:lvl8pPr marL="10667893" indent="0">
              <a:buNone/>
              <a:defRPr sz="6667"/>
            </a:lvl8pPr>
            <a:lvl9pPr marL="12191878" indent="0">
              <a:buNone/>
              <a:defRPr sz="6667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99470" y="13121640"/>
            <a:ext cx="9830593" cy="24309461"/>
          </a:xfrm>
        </p:spPr>
        <p:txBody>
          <a:bodyPr/>
          <a:lstStyle>
            <a:lvl1pPr marL="0" indent="0">
              <a:buNone/>
              <a:defRPr sz="5333"/>
            </a:lvl1pPr>
            <a:lvl2pPr marL="1523985" indent="0">
              <a:buNone/>
              <a:defRPr sz="4667"/>
            </a:lvl2pPr>
            <a:lvl3pPr marL="3047970" indent="0">
              <a:buNone/>
              <a:defRPr sz="4000"/>
            </a:lvl3pPr>
            <a:lvl4pPr marL="4571954" indent="0">
              <a:buNone/>
              <a:defRPr sz="3333"/>
            </a:lvl4pPr>
            <a:lvl5pPr marL="6095939" indent="0">
              <a:buNone/>
              <a:defRPr sz="3333"/>
            </a:lvl5pPr>
            <a:lvl6pPr marL="7619924" indent="0">
              <a:buNone/>
              <a:defRPr sz="3333"/>
            </a:lvl6pPr>
            <a:lvl7pPr marL="9143909" indent="0">
              <a:buNone/>
              <a:defRPr sz="3333"/>
            </a:lvl7pPr>
            <a:lvl8pPr marL="10667893" indent="0">
              <a:buNone/>
              <a:defRPr sz="3333"/>
            </a:lvl8pPr>
            <a:lvl9pPr marL="12191878" indent="0">
              <a:buNone/>
              <a:defRPr sz="3333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FC853-508C-4F92-9A28-8D6FCF9BA956}" type="datetimeFigureOut">
              <a:rPr lang="fr-FR" smtClean="0"/>
              <a:t>25/11/2022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944C6-69C3-4433-B5BD-69D6FFA5F27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814188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95500" y="2328696"/>
            <a:ext cx="26289000" cy="845414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95500" y="11643430"/>
            <a:ext cx="26289000" cy="2775186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95500" y="40539397"/>
            <a:ext cx="6858000" cy="232868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5FC853-508C-4F92-9A28-8D6FCF9BA956}" type="datetimeFigureOut">
              <a:rPr lang="fr-FR" smtClean="0"/>
              <a:t>25/11/2022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096500" y="40539397"/>
            <a:ext cx="10287000" cy="232868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526500" y="40539397"/>
            <a:ext cx="6858000" cy="232868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6944C6-69C3-4433-B5BD-69D6FFA5F27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716533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3047970" rtl="0" eaLnBrk="1" latinLnBrk="0" hangingPunct="1">
        <a:lnSpc>
          <a:spcPct val="90000"/>
        </a:lnSpc>
        <a:spcBef>
          <a:spcPct val="0"/>
        </a:spcBef>
        <a:buNone/>
        <a:defRPr sz="146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61992" indent="-761992" algn="l" defTabSz="3047970" rtl="0" eaLnBrk="1" latinLnBrk="0" hangingPunct="1">
        <a:lnSpc>
          <a:spcPct val="90000"/>
        </a:lnSpc>
        <a:spcBef>
          <a:spcPts val="3333"/>
        </a:spcBef>
        <a:buFont typeface="Arial" panose="020B0604020202020204" pitchFamily="34" charset="0"/>
        <a:buChar char="•"/>
        <a:defRPr sz="9333" kern="1200">
          <a:solidFill>
            <a:schemeClr val="tx1"/>
          </a:solidFill>
          <a:latin typeface="+mn-lt"/>
          <a:ea typeface="+mn-ea"/>
          <a:cs typeface="+mn-cs"/>
        </a:defRPr>
      </a:lvl1pPr>
      <a:lvl2pPr marL="2285977" indent="-761992" algn="l" defTabSz="3047970" rtl="0" eaLnBrk="1" latinLnBrk="0" hangingPunct="1">
        <a:lnSpc>
          <a:spcPct val="90000"/>
        </a:lnSpc>
        <a:spcBef>
          <a:spcPts val="1667"/>
        </a:spcBef>
        <a:buFont typeface="Arial" panose="020B0604020202020204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2pPr>
      <a:lvl3pPr marL="3809962" indent="-761992" algn="l" defTabSz="3047970" rtl="0" eaLnBrk="1" latinLnBrk="0" hangingPunct="1">
        <a:lnSpc>
          <a:spcPct val="90000"/>
        </a:lnSpc>
        <a:spcBef>
          <a:spcPts val="1667"/>
        </a:spcBef>
        <a:buFont typeface="Arial" panose="020B0604020202020204" pitchFamily="34" charset="0"/>
        <a:buChar char="•"/>
        <a:defRPr sz="6667" kern="1200">
          <a:solidFill>
            <a:schemeClr val="tx1"/>
          </a:solidFill>
          <a:latin typeface="+mn-lt"/>
          <a:ea typeface="+mn-ea"/>
          <a:cs typeface="+mn-cs"/>
        </a:defRPr>
      </a:lvl3pPr>
      <a:lvl4pPr marL="5333947" indent="-761992" algn="l" defTabSz="3047970" rtl="0" eaLnBrk="1" latinLnBrk="0" hangingPunct="1">
        <a:lnSpc>
          <a:spcPct val="90000"/>
        </a:lnSpc>
        <a:spcBef>
          <a:spcPts val="1667"/>
        </a:spcBef>
        <a:buFont typeface="Arial" panose="020B0604020202020204" pitchFamily="34" charset="0"/>
        <a:buChar char="•"/>
        <a:defRPr sz="6000" kern="1200">
          <a:solidFill>
            <a:schemeClr val="tx1"/>
          </a:solidFill>
          <a:latin typeface="+mn-lt"/>
          <a:ea typeface="+mn-ea"/>
          <a:cs typeface="+mn-cs"/>
        </a:defRPr>
      </a:lvl4pPr>
      <a:lvl5pPr marL="6857931" indent="-761992" algn="l" defTabSz="3047970" rtl="0" eaLnBrk="1" latinLnBrk="0" hangingPunct="1">
        <a:lnSpc>
          <a:spcPct val="90000"/>
        </a:lnSpc>
        <a:spcBef>
          <a:spcPts val="1667"/>
        </a:spcBef>
        <a:buFont typeface="Arial" panose="020B0604020202020204" pitchFamily="34" charset="0"/>
        <a:buChar char="•"/>
        <a:defRPr sz="6000" kern="1200">
          <a:solidFill>
            <a:schemeClr val="tx1"/>
          </a:solidFill>
          <a:latin typeface="+mn-lt"/>
          <a:ea typeface="+mn-ea"/>
          <a:cs typeface="+mn-cs"/>
        </a:defRPr>
      </a:lvl5pPr>
      <a:lvl6pPr marL="8381916" indent="-761992" algn="l" defTabSz="3047970" rtl="0" eaLnBrk="1" latinLnBrk="0" hangingPunct="1">
        <a:lnSpc>
          <a:spcPct val="90000"/>
        </a:lnSpc>
        <a:spcBef>
          <a:spcPts val="1667"/>
        </a:spcBef>
        <a:buFont typeface="Arial" panose="020B0604020202020204" pitchFamily="34" charset="0"/>
        <a:buChar char="•"/>
        <a:defRPr sz="6000" kern="1200">
          <a:solidFill>
            <a:schemeClr val="tx1"/>
          </a:solidFill>
          <a:latin typeface="+mn-lt"/>
          <a:ea typeface="+mn-ea"/>
          <a:cs typeface="+mn-cs"/>
        </a:defRPr>
      </a:lvl6pPr>
      <a:lvl7pPr marL="9905901" indent="-761992" algn="l" defTabSz="3047970" rtl="0" eaLnBrk="1" latinLnBrk="0" hangingPunct="1">
        <a:lnSpc>
          <a:spcPct val="90000"/>
        </a:lnSpc>
        <a:spcBef>
          <a:spcPts val="1667"/>
        </a:spcBef>
        <a:buFont typeface="Arial" panose="020B0604020202020204" pitchFamily="34" charset="0"/>
        <a:buChar char="•"/>
        <a:defRPr sz="6000" kern="1200">
          <a:solidFill>
            <a:schemeClr val="tx1"/>
          </a:solidFill>
          <a:latin typeface="+mn-lt"/>
          <a:ea typeface="+mn-ea"/>
          <a:cs typeface="+mn-cs"/>
        </a:defRPr>
      </a:lvl7pPr>
      <a:lvl8pPr marL="11429886" indent="-761992" algn="l" defTabSz="3047970" rtl="0" eaLnBrk="1" latinLnBrk="0" hangingPunct="1">
        <a:lnSpc>
          <a:spcPct val="90000"/>
        </a:lnSpc>
        <a:spcBef>
          <a:spcPts val="1667"/>
        </a:spcBef>
        <a:buFont typeface="Arial" panose="020B0604020202020204" pitchFamily="34" charset="0"/>
        <a:buChar char="•"/>
        <a:defRPr sz="6000" kern="1200">
          <a:solidFill>
            <a:schemeClr val="tx1"/>
          </a:solidFill>
          <a:latin typeface="+mn-lt"/>
          <a:ea typeface="+mn-ea"/>
          <a:cs typeface="+mn-cs"/>
        </a:defRPr>
      </a:lvl8pPr>
      <a:lvl9pPr marL="12953870" indent="-761992" algn="l" defTabSz="3047970" rtl="0" eaLnBrk="1" latinLnBrk="0" hangingPunct="1">
        <a:lnSpc>
          <a:spcPct val="90000"/>
        </a:lnSpc>
        <a:spcBef>
          <a:spcPts val="1667"/>
        </a:spcBef>
        <a:buFont typeface="Arial" panose="020B0604020202020204" pitchFamily="34" charset="0"/>
        <a:buChar char="•"/>
        <a:defRPr sz="6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47970" rtl="0" eaLnBrk="1" latinLnBrk="0" hangingPunct="1">
        <a:defRPr sz="6000" kern="1200">
          <a:solidFill>
            <a:schemeClr val="tx1"/>
          </a:solidFill>
          <a:latin typeface="+mn-lt"/>
          <a:ea typeface="+mn-ea"/>
          <a:cs typeface="+mn-cs"/>
        </a:defRPr>
      </a:lvl1pPr>
      <a:lvl2pPr marL="1523985" algn="l" defTabSz="3047970" rtl="0" eaLnBrk="1" latinLnBrk="0" hangingPunct="1">
        <a:defRPr sz="6000" kern="1200">
          <a:solidFill>
            <a:schemeClr val="tx1"/>
          </a:solidFill>
          <a:latin typeface="+mn-lt"/>
          <a:ea typeface="+mn-ea"/>
          <a:cs typeface="+mn-cs"/>
        </a:defRPr>
      </a:lvl2pPr>
      <a:lvl3pPr marL="3047970" algn="l" defTabSz="3047970" rtl="0" eaLnBrk="1" latinLnBrk="0" hangingPunct="1">
        <a:defRPr sz="6000" kern="1200">
          <a:solidFill>
            <a:schemeClr val="tx1"/>
          </a:solidFill>
          <a:latin typeface="+mn-lt"/>
          <a:ea typeface="+mn-ea"/>
          <a:cs typeface="+mn-cs"/>
        </a:defRPr>
      </a:lvl3pPr>
      <a:lvl4pPr marL="4571954" algn="l" defTabSz="3047970" rtl="0" eaLnBrk="1" latinLnBrk="0" hangingPunct="1">
        <a:defRPr sz="6000" kern="1200">
          <a:solidFill>
            <a:schemeClr val="tx1"/>
          </a:solidFill>
          <a:latin typeface="+mn-lt"/>
          <a:ea typeface="+mn-ea"/>
          <a:cs typeface="+mn-cs"/>
        </a:defRPr>
      </a:lvl4pPr>
      <a:lvl5pPr marL="6095939" algn="l" defTabSz="3047970" rtl="0" eaLnBrk="1" latinLnBrk="0" hangingPunct="1">
        <a:defRPr sz="6000" kern="1200">
          <a:solidFill>
            <a:schemeClr val="tx1"/>
          </a:solidFill>
          <a:latin typeface="+mn-lt"/>
          <a:ea typeface="+mn-ea"/>
          <a:cs typeface="+mn-cs"/>
        </a:defRPr>
      </a:lvl5pPr>
      <a:lvl6pPr marL="7619924" algn="l" defTabSz="3047970" rtl="0" eaLnBrk="1" latinLnBrk="0" hangingPunct="1">
        <a:defRPr sz="6000" kern="1200">
          <a:solidFill>
            <a:schemeClr val="tx1"/>
          </a:solidFill>
          <a:latin typeface="+mn-lt"/>
          <a:ea typeface="+mn-ea"/>
          <a:cs typeface="+mn-cs"/>
        </a:defRPr>
      </a:lvl6pPr>
      <a:lvl7pPr marL="9143909" algn="l" defTabSz="3047970" rtl="0" eaLnBrk="1" latinLnBrk="0" hangingPunct="1">
        <a:defRPr sz="6000" kern="1200">
          <a:solidFill>
            <a:schemeClr val="tx1"/>
          </a:solidFill>
          <a:latin typeface="+mn-lt"/>
          <a:ea typeface="+mn-ea"/>
          <a:cs typeface="+mn-cs"/>
        </a:defRPr>
      </a:lvl7pPr>
      <a:lvl8pPr marL="10667893" algn="l" defTabSz="3047970" rtl="0" eaLnBrk="1" latinLnBrk="0" hangingPunct="1">
        <a:defRPr sz="6000" kern="1200">
          <a:solidFill>
            <a:schemeClr val="tx1"/>
          </a:solidFill>
          <a:latin typeface="+mn-lt"/>
          <a:ea typeface="+mn-ea"/>
          <a:cs typeface="+mn-cs"/>
        </a:defRPr>
      </a:lvl8pPr>
      <a:lvl9pPr marL="12191878" algn="l" defTabSz="3047970" rtl="0" eaLnBrk="1" latinLnBrk="0" hangingPunct="1">
        <a:defRPr sz="6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352">
            <a:extLst>
              <a:ext uri="{FF2B5EF4-FFF2-40B4-BE49-F238E27FC236}">
                <a16:creationId xmlns:a16="http://schemas.microsoft.com/office/drawing/2014/main" id="{BC4DED4D-5650-4F19-88DF-67788F7018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1610" y="194994"/>
            <a:ext cx="25974160" cy="25675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7793" tIns="43908" rIns="87793" bIns="43908" anchor="ctr"/>
          <a:lstStyle/>
          <a:p>
            <a:pPr defTabSz="4239016" fontAlgn="base">
              <a:spcBef>
                <a:spcPct val="0"/>
              </a:spcBef>
              <a:spcAft>
                <a:spcPct val="0"/>
              </a:spcAft>
            </a:pPr>
            <a:r>
              <a:rPr lang="fr-FR" sz="7400" dirty="0">
                <a:solidFill>
                  <a:srgbClr val="000000"/>
                </a:solidFill>
                <a:latin typeface="Arial"/>
                <a:ea typeface="Open Sans Semibold" panose="020B0706030804020204" pitchFamily="34" charset="0"/>
                <a:cs typeface="Open Sans Semibold" panose="020B0706030804020204" pitchFamily="34" charset="0"/>
              </a:rPr>
              <a:t>Titre</a:t>
            </a:r>
          </a:p>
          <a:p>
            <a:pPr defTabSz="4239016" fontAlgn="base">
              <a:spcBef>
                <a:spcPct val="0"/>
              </a:spcBef>
              <a:spcAft>
                <a:spcPct val="0"/>
              </a:spcAft>
            </a:pPr>
            <a:r>
              <a:rPr lang="fr-FR" sz="7400" dirty="0">
                <a:solidFill>
                  <a:srgbClr val="000000"/>
                </a:solidFill>
                <a:latin typeface="Arial"/>
                <a:ea typeface="Open Sans Semibold" panose="020B0706030804020204" pitchFamily="34" charset="0"/>
                <a:cs typeface="Open Sans Semibold" panose="020B0706030804020204" pitchFamily="34" charset="0"/>
              </a:rPr>
              <a:t>[ARIAL 72pt]</a:t>
            </a:r>
          </a:p>
        </p:txBody>
      </p:sp>
      <p:sp>
        <p:nvSpPr>
          <p:cNvPr id="24" name="Text Box 307">
            <a:extLst>
              <a:ext uri="{FF2B5EF4-FFF2-40B4-BE49-F238E27FC236}">
                <a16:creationId xmlns:a16="http://schemas.microsoft.com/office/drawing/2014/main" id="{5AB4F84B-EE60-474D-8439-57F5B3D894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1610" y="3040099"/>
            <a:ext cx="24765000" cy="7965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7793" tIns="43908" rIns="87793" bIns="43908">
            <a:spAutoFit/>
          </a:bodyPr>
          <a:lstStyle>
            <a:lvl1pPr defTabSz="4010025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11200" indent="-273050" defTabSz="4010025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098550" indent="-219075" defTabSz="4010025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536700" indent="-220663" defTabSz="4010025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1978025" indent="-222250" defTabSz="4010025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435225" indent="-222250" defTabSz="401002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892425" indent="-222250" defTabSz="401002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349625" indent="-222250" defTabSz="401002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06825" indent="-222250" defTabSz="401002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4600" dirty="0">
                <a:solidFill>
                  <a:srgbClr val="000000"/>
                </a:solidFill>
                <a:latin typeface="Arial"/>
                <a:ea typeface="Open Sans" panose="020B0606030504020204" pitchFamily="34" charset="0"/>
                <a:cs typeface="Open Sans" panose="020B0606030504020204" pitchFamily="34" charset="0"/>
              </a:rPr>
              <a:t>Premier Auteur </a:t>
            </a:r>
            <a:r>
              <a:rPr lang="en-US" sz="4600" baseline="30000" dirty="0">
                <a:solidFill>
                  <a:srgbClr val="000000"/>
                </a:solidFill>
                <a:latin typeface="Arial"/>
                <a:ea typeface="Open Sans" panose="020B0606030504020204" pitchFamily="34" charset="0"/>
                <a:cs typeface="Open Sans" panose="020B0606030504020204" pitchFamily="34" charset="0"/>
              </a:rPr>
              <a:t>(1*)</a:t>
            </a:r>
            <a:r>
              <a:rPr lang="en-US" sz="4600" dirty="0">
                <a:solidFill>
                  <a:srgbClr val="000000"/>
                </a:solidFill>
                <a:latin typeface="Arial"/>
                <a:ea typeface="Open Sans" panose="020B0606030504020204" pitchFamily="34" charset="0"/>
                <a:cs typeface="Open Sans" panose="020B0606030504020204" pitchFamily="34" charset="0"/>
              </a:rPr>
              <a:t> &amp; Second Auteur </a:t>
            </a:r>
            <a:r>
              <a:rPr lang="en-US" sz="4600" baseline="30000" dirty="0">
                <a:solidFill>
                  <a:srgbClr val="000000"/>
                </a:solidFill>
                <a:latin typeface="Arial"/>
                <a:ea typeface="Open Sans" panose="020B0606030504020204" pitchFamily="34" charset="0"/>
                <a:cs typeface="Open Sans" panose="020B0606030504020204" pitchFamily="34" charset="0"/>
              </a:rPr>
              <a:t>(2)</a:t>
            </a:r>
            <a:r>
              <a:rPr lang="en-US" sz="4600" dirty="0">
                <a:solidFill>
                  <a:srgbClr val="000000"/>
                </a:solidFill>
                <a:latin typeface="Arial"/>
                <a:ea typeface="Open Sans" panose="020B0606030504020204" pitchFamily="34" charset="0"/>
                <a:cs typeface="Open Sans" panose="020B0606030504020204" pitchFamily="34" charset="0"/>
              </a:rPr>
              <a:t> [ARIAL 48pts]</a:t>
            </a:r>
            <a:endParaRPr lang="en-US" sz="4600" baseline="30000" dirty="0">
              <a:solidFill>
                <a:srgbClr val="000000"/>
              </a:solidFill>
              <a:latin typeface="Arial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25" name="Text Box 307">
            <a:extLst>
              <a:ext uri="{FF2B5EF4-FFF2-40B4-BE49-F238E27FC236}">
                <a16:creationId xmlns:a16="http://schemas.microsoft.com/office/drawing/2014/main" id="{DE62550A-7BFF-4E88-86EB-92CCAA20FF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99040" y="41527583"/>
            <a:ext cx="7393971" cy="18122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7793" tIns="43908" rIns="87793" bIns="43908" anchor="ctr">
            <a:spAutoFit/>
          </a:bodyPr>
          <a:lstStyle>
            <a:lvl1pPr marL="7000875" indent="-457200" defTabSz="4010025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637463" indent="-457200" defTabSz="4010025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8274050" indent="-457200" defTabSz="4010025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8910638" indent="-457200" defTabSz="4010025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9547225" indent="-457200" defTabSz="4010025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10004425" indent="-457200" defTabSz="401002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10461625" indent="-457200" defTabSz="401002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10918825" indent="-457200" defTabSz="401002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11376025" indent="-457200" defTabSz="401002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indent="0" fontAlgn="base">
              <a:spcBef>
                <a:spcPct val="0"/>
              </a:spcBef>
              <a:spcAft>
                <a:spcPct val="0"/>
              </a:spcAft>
            </a:pPr>
            <a:r>
              <a:rPr lang="en-US" sz="2800" baseline="30000" dirty="0">
                <a:solidFill>
                  <a:srgbClr val="000000"/>
                </a:solidFill>
                <a:latin typeface="Arial"/>
                <a:ea typeface="Open Sans" panose="020B0606030504020204" pitchFamily="34" charset="0"/>
                <a:cs typeface="Open Sans" panose="020B0606030504020204" pitchFamily="34" charset="0"/>
              </a:rPr>
              <a:t>(*)</a:t>
            </a:r>
            <a:r>
              <a:rPr lang="en-US" sz="2800" dirty="0">
                <a:solidFill>
                  <a:srgbClr val="000000"/>
                </a:solidFill>
                <a:latin typeface="Arial"/>
                <a:ea typeface="Open Sans" panose="020B0606030504020204" pitchFamily="34" charset="0"/>
                <a:cs typeface="Open Sans" panose="020B0606030504020204" pitchFamily="34" charset="0"/>
              </a:rPr>
              <a:t> Auteur </a:t>
            </a:r>
            <a:r>
              <a:rPr lang="en-US" sz="2800" dirty="0" err="1">
                <a:solidFill>
                  <a:srgbClr val="000000"/>
                </a:solidFill>
                <a:latin typeface="Arial"/>
                <a:ea typeface="Open Sans" panose="020B0606030504020204" pitchFamily="34" charset="0"/>
                <a:cs typeface="Open Sans" panose="020B0606030504020204" pitchFamily="34" charset="0"/>
              </a:rPr>
              <a:t>correspondant</a:t>
            </a:r>
            <a:r>
              <a:rPr lang="en-US" sz="2800" dirty="0">
                <a:solidFill>
                  <a:srgbClr val="000000"/>
                </a:solidFill>
                <a:latin typeface="Arial"/>
                <a:ea typeface="Open Sans" panose="020B0606030504020204" pitchFamily="34" charset="0"/>
                <a:cs typeface="Open Sans" panose="020B0606030504020204" pitchFamily="34" charset="0"/>
              </a:rPr>
              <a:t> (prenom.nom@labo.fr) [ARIAL 28pts]</a:t>
            </a:r>
            <a:endParaRPr lang="en-US" sz="2800" baseline="30000" dirty="0">
              <a:solidFill>
                <a:srgbClr val="000000"/>
              </a:solidFill>
              <a:latin typeface="Arial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0" indent="0" fontAlgn="base">
              <a:spcBef>
                <a:spcPct val="0"/>
              </a:spcBef>
              <a:spcAft>
                <a:spcPct val="0"/>
              </a:spcAft>
            </a:pPr>
            <a:r>
              <a:rPr lang="en-US" sz="2800" baseline="30000" dirty="0">
                <a:solidFill>
                  <a:srgbClr val="000000"/>
                </a:solidFill>
                <a:latin typeface="Arial"/>
                <a:ea typeface="Open Sans" panose="020B0606030504020204" pitchFamily="34" charset="0"/>
                <a:cs typeface="Open Sans" panose="020B0606030504020204" pitchFamily="34" charset="0"/>
              </a:rPr>
              <a:t>(1)</a:t>
            </a:r>
            <a:r>
              <a:rPr lang="en-US" sz="2800" dirty="0">
                <a:solidFill>
                  <a:srgbClr val="000000"/>
                </a:solidFill>
                <a:latin typeface="Arial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/>
                <a:ea typeface="Open Sans" panose="020B0606030504020204" pitchFamily="34" charset="0"/>
                <a:cs typeface="Open Sans" panose="020B0606030504020204" pitchFamily="34" charset="0"/>
              </a:rPr>
              <a:t>Labo</a:t>
            </a:r>
            <a:r>
              <a:rPr lang="en-US" sz="2800" dirty="0">
                <a:solidFill>
                  <a:srgbClr val="000000"/>
                </a:solidFill>
                <a:latin typeface="Arial"/>
                <a:ea typeface="Open Sans" panose="020B0606030504020204" pitchFamily="34" charset="0"/>
                <a:cs typeface="Open Sans" panose="020B0606030504020204" pitchFamily="34" charset="0"/>
              </a:rPr>
              <a:t> 1, </a:t>
            </a:r>
            <a:r>
              <a:rPr lang="en-US" sz="2800" dirty="0" err="1">
                <a:solidFill>
                  <a:srgbClr val="000000"/>
                </a:solidFill>
                <a:latin typeface="Arial"/>
                <a:ea typeface="Open Sans" panose="020B0606030504020204" pitchFamily="34" charset="0"/>
                <a:cs typeface="Open Sans" panose="020B0606030504020204" pitchFamily="34" charset="0"/>
              </a:rPr>
              <a:t>adresse</a:t>
            </a:r>
            <a:r>
              <a:rPr lang="en-US" sz="2800" dirty="0">
                <a:solidFill>
                  <a:srgbClr val="000000"/>
                </a:solidFill>
                <a:latin typeface="Arial"/>
                <a:ea typeface="Open Sans" panose="020B0606030504020204" pitchFamily="34" charset="0"/>
                <a:cs typeface="Open Sans" panose="020B0606030504020204" pitchFamily="34" charset="0"/>
              </a:rPr>
              <a:t> [ARIAL 28pts]</a:t>
            </a:r>
          </a:p>
          <a:p>
            <a:pPr marL="0" indent="0" fontAlgn="base">
              <a:spcBef>
                <a:spcPct val="0"/>
              </a:spcBef>
              <a:spcAft>
                <a:spcPct val="0"/>
              </a:spcAft>
            </a:pPr>
            <a:r>
              <a:rPr lang="fr-FR" sz="2800" baseline="30000" dirty="0">
                <a:solidFill>
                  <a:srgbClr val="000000"/>
                </a:solidFill>
                <a:latin typeface="Arial"/>
                <a:ea typeface="Open Sans" panose="020B0606030504020204" pitchFamily="34" charset="0"/>
                <a:cs typeface="Open Sans" panose="020B0606030504020204" pitchFamily="34" charset="0"/>
              </a:rPr>
              <a:t>(2)</a:t>
            </a:r>
            <a:r>
              <a:rPr lang="fr-FR" sz="2800" dirty="0">
                <a:solidFill>
                  <a:srgbClr val="000000"/>
                </a:solidFill>
                <a:latin typeface="Arial"/>
                <a:ea typeface="Open Sans" panose="020B0606030504020204" pitchFamily="34" charset="0"/>
                <a:cs typeface="Open Sans" panose="020B0606030504020204" pitchFamily="34" charset="0"/>
              </a:rPr>
              <a:t> Labo 2, adresse [ARIAL 28pts]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55B1390A-848B-40AB-99DA-E8D4A1C17D78}"/>
              </a:ext>
            </a:extLst>
          </p:cNvPr>
          <p:cNvSpPr/>
          <p:nvPr/>
        </p:nvSpPr>
        <p:spPr bwMode="auto">
          <a:xfrm>
            <a:off x="1955" y="13660486"/>
            <a:ext cx="15020003" cy="10153129"/>
          </a:xfrm>
          <a:prstGeom prst="rect">
            <a:avLst/>
          </a:prstGeom>
          <a:noFill/>
          <a:ln w="9525" cap="flat" cmpd="sng" algn="ctr">
            <a:solidFill>
              <a:srgbClr val="FABF00"/>
            </a:solidFill>
            <a:prstDash val="solid"/>
            <a:headEnd type="none" w="med" len="med"/>
            <a:tailEnd type="none" w="med" len="med"/>
          </a:ln>
          <a:effectLst>
            <a:innerShdw blurRad="254000">
              <a:prstClr val="black"/>
            </a:innerShdw>
          </a:effectLst>
        </p:spPr>
        <p:txBody>
          <a:bodyPr vert="horz" wrap="square" lIns="91410" tIns="45717" rIns="91410" bIns="45717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15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23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0822B952-940D-4564-A63F-BE2934884AC4}"/>
              </a:ext>
            </a:extLst>
          </p:cNvPr>
          <p:cNvSpPr/>
          <p:nvPr/>
        </p:nvSpPr>
        <p:spPr bwMode="auto">
          <a:xfrm>
            <a:off x="0" y="5307596"/>
            <a:ext cx="30480000" cy="7128793"/>
          </a:xfrm>
          <a:prstGeom prst="rect">
            <a:avLst/>
          </a:prstGeom>
          <a:noFill/>
          <a:ln w="9525" cap="flat" cmpd="sng" algn="ctr">
            <a:solidFill>
              <a:srgbClr val="FABF00"/>
            </a:solidFill>
            <a:prstDash val="solid"/>
            <a:headEnd type="none" w="med" len="med"/>
            <a:tailEnd type="none" w="med" len="med"/>
          </a:ln>
          <a:effectLst>
            <a:innerShdw blurRad="254000">
              <a:prstClr val="black"/>
            </a:innerShdw>
          </a:effectLst>
        </p:spPr>
        <p:txBody>
          <a:bodyPr vert="horz" wrap="square" lIns="91410" tIns="45717" rIns="91410" bIns="45717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15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32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830FB9B7-1A9B-4A35-9B72-AA17125C207B}"/>
              </a:ext>
            </a:extLst>
          </p:cNvPr>
          <p:cNvSpPr/>
          <p:nvPr/>
        </p:nvSpPr>
        <p:spPr bwMode="auto">
          <a:xfrm>
            <a:off x="15420000" y="13660486"/>
            <a:ext cx="15060000" cy="10153129"/>
          </a:xfrm>
          <a:prstGeom prst="rect">
            <a:avLst/>
          </a:prstGeom>
          <a:noFill/>
          <a:ln w="9525" cap="flat" cmpd="sng" algn="ctr">
            <a:solidFill>
              <a:srgbClr val="FABF00"/>
            </a:solidFill>
            <a:prstDash val="solid"/>
            <a:headEnd type="none" w="med" len="med"/>
            <a:tailEnd type="none" w="med" len="med"/>
          </a:ln>
          <a:effectLst>
            <a:innerShdw blurRad="254000">
              <a:prstClr val="black"/>
            </a:innerShdw>
          </a:effectLst>
        </p:spPr>
        <p:txBody>
          <a:bodyPr vert="horz" wrap="square" lIns="91410" tIns="45717" rIns="91410" bIns="45717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15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23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29" name="TextBox 41">
            <a:extLst>
              <a:ext uri="{FF2B5EF4-FFF2-40B4-BE49-F238E27FC236}">
                <a16:creationId xmlns:a16="http://schemas.microsoft.com/office/drawing/2014/main" id="{65294A8C-C152-4743-9C99-F6DBD0302F57}"/>
              </a:ext>
            </a:extLst>
          </p:cNvPr>
          <p:cNvSpPr txBox="1"/>
          <p:nvPr/>
        </p:nvSpPr>
        <p:spPr>
          <a:xfrm>
            <a:off x="1955" y="13684329"/>
            <a:ext cx="15020003" cy="1015657"/>
          </a:xfrm>
          <a:prstGeom prst="rect">
            <a:avLst/>
          </a:prstGeom>
          <a:noFill/>
        </p:spPr>
        <p:txBody>
          <a:bodyPr wrap="square" lIns="91410" tIns="45717" rIns="91410" bIns="45717" rtlCol="0">
            <a:sp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fr-FR" sz="6000" spc="51" dirty="0">
                <a:ln w="13500">
                  <a:solidFill>
                    <a:srgbClr val="00CC99">
                      <a:shade val="2500"/>
                      <a:alpha val="6500"/>
                    </a:srgbClr>
                  </a:solidFill>
                  <a:prstDash val="solid"/>
                </a:ln>
                <a:solidFill>
                  <a:srgbClr val="000000">
                    <a:alpha val="95000"/>
                  </a:srgb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Arial"/>
                <a:ea typeface="Open Sans Semibold" panose="020B0706030804020204" pitchFamily="34" charset="0"/>
                <a:cs typeface="Open Sans Semibold" panose="020B0706030804020204" pitchFamily="34" charset="0"/>
              </a:rPr>
              <a:t>Sous-titre [ARIAL 60pts]</a:t>
            </a:r>
          </a:p>
        </p:txBody>
      </p:sp>
      <p:sp>
        <p:nvSpPr>
          <p:cNvPr id="30" name="TextBox 42">
            <a:extLst>
              <a:ext uri="{FF2B5EF4-FFF2-40B4-BE49-F238E27FC236}">
                <a16:creationId xmlns:a16="http://schemas.microsoft.com/office/drawing/2014/main" id="{10FC76AA-8C31-43B4-852B-F2427535CEAD}"/>
              </a:ext>
            </a:extLst>
          </p:cNvPr>
          <p:cNvSpPr txBox="1"/>
          <p:nvPr/>
        </p:nvSpPr>
        <p:spPr>
          <a:xfrm>
            <a:off x="15420000" y="13684329"/>
            <a:ext cx="15060000" cy="1015657"/>
          </a:xfrm>
          <a:prstGeom prst="rect">
            <a:avLst/>
          </a:prstGeom>
          <a:noFill/>
        </p:spPr>
        <p:txBody>
          <a:bodyPr wrap="square" lIns="91410" tIns="45717" rIns="91410" bIns="45717" rtlCol="0">
            <a:sp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fr-FR" sz="6000" spc="51" dirty="0">
                <a:ln w="13500">
                  <a:solidFill>
                    <a:srgbClr val="00CC99">
                      <a:shade val="2500"/>
                      <a:alpha val="6500"/>
                    </a:srgbClr>
                  </a:solidFill>
                  <a:prstDash val="solid"/>
                </a:ln>
                <a:solidFill>
                  <a:srgbClr val="000000">
                    <a:alpha val="95000"/>
                  </a:srgb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Arial"/>
                <a:ea typeface="Open Sans Semibold" panose="020B0706030804020204" pitchFamily="34" charset="0"/>
                <a:cs typeface="Open Sans Semibold" panose="020B0706030804020204" pitchFamily="34" charset="0"/>
              </a:rPr>
              <a:t>Sous-titre [ARIAL 60pts]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D730444C-FB38-406E-8158-681BC19A2FE2}"/>
              </a:ext>
            </a:extLst>
          </p:cNvPr>
          <p:cNvSpPr/>
          <p:nvPr/>
        </p:nvSpPr>
        <p:spPr>
          <a:xfrm>
            <a:off x="1937" y="4291935"/>
            <a:ext cx="30480000" cy="1015657"/>
          </a:xfrm>
          <a:prstGeom prst="rect">
            <a:avLst/>
          </a:prstGeom>
          <a:gradFill rotWithShape="1">
            <a:gsLst>
              <a:gs pos="0">
                <a:srgbClr val="FFFFFF">
                  <a:tint val="50000"/>
                  <a:satMod val="300000"/>
                </a:srgbClr>
              </a:gs>
              <a:gs pos="35000">
                <a:srgbClr val="FFFFFF">
                  <a:tint val="37000"/>
                  <a:satMod val="300000"/>
                </a:srgbClr>
              </a:gs>
              <a:gs pos="100000">
                <a:srgbClr val="FFFFFF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noFill/>
            <a:prstDash val="soli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lIns="91410" tIns="45717" rIns="91410" bIns="45717"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1" i="0" u="none" strike="noStrike" kern="0" cap="none" spc="0" normalizeH="0" baseline="0" noProof="0" dirty="0">
                <a:ln w="9000" cmpd="sng">
                  <a:solidFill>
                    <a:srgbClr val="000000">
                      <a:shade val="50000"/>
                      <a:satMod val="120000"/>
                    </a:srgbClr>
                  </a:solidFill>
                  <a:prstDash val="solid"/>
                </a:ln>
                <a:gradFill>
                  <a:gsLst>
                    <a:gs pos="0">
                      <a:srgbClr val="000000">
                        <a:shade val="20000"/>
                        <a:satMod val="245000"/>
                      </a:srgbClr>
                    </a:gs>
                    <a:gs pos="43000">
                      <a:srgbClr val="000000">
                        <a:satMod val="255000"/>
                      </a:srgbClr>
                    </a:gs>
                    <a:gs pos="48000">
                      <a:srgbClr val="000000">
                        <a:shade val="85000"/>
                        <a:satMod val="255000"/>
                      </a:srgbClr>
                    </a:gs>
                    <a:gs pos="100000">
                      <a:srgbClr val="000000">
                        <a:shade val="20000"/>
                        <a:satMod val="245000"/>
                      </a:srgb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uLnTx/>
                <a:uFillTx/>
                <a:latin typeface="Arial"/>
                <a:ea typeface="Open Sans Extrabold" panose="020B0906030804020204" pitchFamily="34" charset="0"/>
                <a:cs typeface="Open Sans Extrabold" panose="020B0906030804020204" pitchFamily="34" charset="0"/>
              </a:rPr>
              <a:t>PARTIE 1 [ARIAL 60pts </a:t>
            </a:r>
            <a:r>
              <a:rPr kumimoji="0" lang="en-US" sz="6000" b="1" i="0" u="none" strike="noStrike" kern="0" cap="none" spc="0" normalizeH="0" baseline="0" noProof="0" dirty="0" err="1">
                <a:ln w="9000" cmpd="sng">
                  <a:solidFill>
                    <a:srgbClr val="000000">
                      <a:shade val="50000"/>
                      <a:satMod val="120000"/>
                    </a:srgbClr>
                  </a:solidFill>
                  <a:prstDash val="solid"/>
                </a:ln>
                <a:gradFill>
                  <a:gsLst>
                    <a:gs pos="0">
                      <a:srgbClr val="000000">
                        <a:shade val="20000"/>
                        <a:satMod val="245000"/>
                      </a:srgbClr>
                    </a:gs>
                    <a:gs pos="43000">
                      <a:srgbClr val="000000">
                        <a:satMod val="255000"/>
                      </a:srgbClr>
                    </a:gs>
                    <a:gs pos="48000">
                      <a:srgbClr val="000000">
                        <a:shade val="85000"/>
                        <a:satMod val="255000"/>
                      </a:srgbClr>
                    </a:gs>
                    <a:gs pos="100000">
                      <a:srgbClr val="000000">
                        <a:shade val="20000"/>
                        <a:satMod val="245000"/>
                      </a:srgb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uLnTx/>
                <a:uFillTx/>
                <a:latin typeface="Arial"/>
                <a:ea typeface="Open Sans Extrabold" panose="020B0906030804020204" pitchFamily="34" charset="0"/>
                <a:cs typeface="Open Sans Extrabold" panose="020B0906030804020204" pitchFamily="34" charset="0"/>
              </a:rPr>
              <a:t>gras</a:t>
            </a:r>
            <a:r>
              <a:rPr kumimoji="0" lang="en-US" sz="6000" b="1" i="0" u="none" strike="noStrike" kern="0" cap="none" spc="0" normalizeH="0" baseline="0" noProof="0" dirty="0">
                <a:ln w="9000" cmpd="sng">
                  <a:solidFill>
                    <a:srgbClr val="000000">
                      <a:shade val="50000"/>
                      <a:satMod val="120000"/>
                    </a:srgbClr>
                  </a:solidFill>
                  <a:prstDash val="solid"/>
                </a:ln>
                <a:gradFill>
                  <a:gsLst>
                    <a:gs pos="0">
                      <a:srgbClr val="000000">
                        <a:shade val="20000"/>
                        <a:satMod val="245000"/>
                      </a:srgbClr>
                    </a:gs>
                    <a:gs pos="43000">
                      <a:srgbClr val="000000">
                        <a:satMod val="255000"/>
                      </a:srgbClr>
                    </a:gs>
                    <a:gs pos="48000">
                      <a:srgbClr val="000000">
                        <a:shade val="85000"/>
                        <a:satMod val="255000"/>
                      </a:srgbClr>
                    </a:gs>
                    <a:gs pos="100000">
                      <a:srgbClr val="000000">
                        <a:shade val="20000"/>
                        <a:satMod val="245000"/>
                      </a:srgb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uLnTx/>
                <a:uFillTx/>
                <a:latin typeface="Arial"/>
                <a:ea typeface="Open Sans Extrabold" panose="020B0906030804020204" pitchFamily="34" charset="0"/>
                <a:cs typeface="Open Sans Extrabold" panose="020B0906030804020204" pitchFamily="34" charset="0"/>
              </a:rPr>
              <a:t>]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1497B1A9-AAE9-40B3-BDD1-5F5A9762047B}"/>
              </a:ext>
            </a:extLst>
          </p:cNvPr>
          <p:cNvSpPr/>
          <p:nvPr/>
        </p:nvSpPr>
        <p:spPr>
          <a:xfrm>
            <a:off x="41030" y="12644860"/>
            <a:ext cx="30480000" cy="1015657"/>
          </a:xfrm>
          <a:prstGeom prst="rect">
            <a:avLst/>
          </a:prstGeom>
          <a:noFill/>
          <a:ln w="9525" cap="flat" cmpd="sng" algn="ctr">
            <a:noFill/>
            <a:prstDash val="soli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lIns="91410" tIns="45717" rIns="91410" bIns="45717"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1" i="0" u="none" strike="noStrike" kern="0" cap="none" spc="0" normalizeH="0" baseline="0" noProof="0" dirty="0">
                <a:ln w="9000" cmpd="sng">
                  <a:solidFill>
                    <a:srgbClr val="000000">
                      <a:shade val="50000"/>
                      <a:satMod val="120000"/>
                    </a:srgbClr>
                  </a:solidFill>
                  <a:prstDash val="solid"/>
                </a:ln>
                <a:gradFill>
                  <a:gsLst>
                    <a:gs pos="0">
                      <a:srgbClr val="000000">
                        <a:shade val="20000"/>
                        <a:satMod val="245000"/>
                      </a:srgbClr>
                    </a:gs>
                    <a:gs pos="43000">
                      <a:srgbClr val="000000">
                        <a:satMod val="255000"/>
                      </a:srgbClr>
                    </a:gs>
                    <a:gs pos="48000">
                      <a:srgbClr val="000000">
                        <a:shade val="85000"/>
                        <a:satMod val="255000"/>
                      </a:srgbClr>
                    </a:gs>
                    <a:gs pos="100000">
                      <a:srgbClr val="000000">
                        <a:shade val="20000"/>
                        <a:satMod val="245000"/>
                      </a:srgb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uLnTx/>
                <a:uFillTx/>
                <a:latin typeface="Arial"/>
                <a:ea typeface="Open Sans Extrabold" panose="020B0906030804020204" pitchFamily="34" charset="0"/>
                <a:cs typeface="Open Sans Extrabold" panose="020B0906030804020204" pitchFamily="34" charset="0"/>
              </a:rPr>
              <a:t>PARTIE 2 [ARIAL 60pts </a:t>
            </a:r>
            <a:r>
              <a:rPr kumimoji="0" lang="en-US" sz="6000" b="1" i="0" u="none" strike="noStrike" kern="0" cap="none" spc="0" normalizeH="0" baseline="0" noProof="0" dirty="0" err="1">
                <a:ln w="9000" cmpd="sng">
                  <a:solidFill>
                    <a:srgbClr val="000000">
                      <a:shade val="50000"/>
                      <a:satMod val="120000"/>
                    </a:srgbClr>
                  </a:solidFill>
                  <a:prstDash val="solid"/>
                </a:ln>
                <a:gradFill>
                  <a:gsLst>
                    <a:gs pos="0">
                      <a:srgbClr val="000000">
                        <a:shade val="20000"/>
                        <a:satMod val="245000"/>
                      </a:srgbClr>
                    </a:gs>
                    <a:gs pos="43000">
                      <a:srgbClr val="000000">
                        <a:satMod val="255000"/>
                      </a:srgbClr>
                    </a:gs>
                    <a:gs pos="48000">
                      <a:srgbClr val="000000">
                        <a:shade val="85000"/>
                        <a:satMod val="255000"/>
                      </a:srgbClr>
                    </a:gs>
                    <a:gs pos="100000">
                      <a:srgbClr val="000000">
                        <a:shade val="20000"/>
                        <a:satMod val="245000"/>
                      </a:srgb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uLnTx/>
                <a:uFillTx/>
                <a:latin typeface="Arial"/>
                <a:ea typeface="Open Sans Extrabold" panose="020B0906030804020204" pitchFamily="34" charset="0"/>
                <a:cs typeface="Open Sans Extrabold" panose="020B0906030804020204" pitchFamily="34" charset="0"/>
              </a:rPr>
              <a:t>gras</a:t>
            </a:r>
            <a:r>
              <a:rPr kumimoji="0" lang="en-US" sz="6000" b="1" i="0" u="none" strike="noStrike" kern="0" cap="none" spc="0" normalizeH="0" baseline="0" noProof="0" dirty="0">
                <a:ln w="9000" cmpd="sng">
                  <a:solidFill>
                    <a:srgbClr val="000000">
                      <a:shade val="50000"/>
                      <a:satMod val="120000"/>
                    </a:srgbClr>
                  </a:solidFill>
                  <a:prstDash val="solid"/>
                </a:ln>
                <a:gradFill>
                  <a:gsLst>
                    <a:gs pos="0">
                      <a:srgbClr val="000000">
                        <a:shade val="20000"/>
                        <a:satMod val="245000"/>
                      </a:srgbClr>
                    </a:gs>
                    <a:gs pos="43000">
                      <a:srgbClr val="000000">
                        <a:satMod val="255000"/>
                      </a:srgbClr>
                    </a:gs>
                    <a:gs pos="48000">
                      <a:srgbClr val="000000">
                        <a:shade val="85000"/>
                        <a:satMod val="255000"/>
                      </a:srgbClr>
                    </a:gs>
                    <a:gs pos="100000">
                      <a:srgbClr val="000000">
                        <a:shade val="20000"/>
                        <a:satMod val="245000"/>
                      </a:srgb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uLnTx/>
                <a:uFillTx/>
                <a:latin typeface="Arial"/>
                <a:ea typeface="Open Sans Extrabold" panose="020B0906030804020204" pitchFamily="34" charset="0"/>
                <a:cs typeface="Open Sans Extrabold" panose="020B0906030804020204" pitchFamily="34" charset="0"/>
              </a:rPr>
              <a:t>]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7D957005-3D3F-40ED-8299-DADA8D18433F}"/>
              </a:ext>
            </a:extLst>
          </p:cNvPr>
          <p:cNvSpPr/>
          <p:nvPr/>
        </p:nvSpPr>
        <p:spPr>
          <a:xfrm>
            <a:off x="1937" y="24029678"/>
            <a:ext cx="30480000" cy="1015657"/>
          </a:xfrm>
          <a:prstGeom prst="rect">
            <a:avLst/>
          </a:prstGeom>
          <a:noFill/>
          <a:ln w="9525" cap="flat" cmpd="sng" algn="ctr">
            <a:solidFill>
              <a:srgbClr val="FABF00"/>
            </a:solidFill>
            <a:prstDash val="soli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lIns="91410" tIns="45717" rIns="91410" bIns="45717"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1" i="0" u="none" strike="noStrike" kern="0" cap="none" spc="0" normalizeH="0" baseline="0" noProof="0" dirty="0">
                <a:ln w="9000" cmpd="sng">
                  <a:solidFill>
                    <a:srgbClr val="000000">
                      <a:shade val="50000"/>
                      <a:satMod val="120000"/>
                    </a:srgbClr>
                  </a:solidFill>
                  <a:prstDash val="solid"/>
                </a:ln>
                <a:gradFill>
                  <a:gsLst>
                    <a:gs pos="0">
                      <a:srgbClr val="000000">
                        <a:shade val="20000"/>
                        <a:satMod val="245000"/>
                      </a:srgbClr>
                    </a:gs>
                    <a:gs pos="43000">
                      <a:srgbClr val="000000">
                        <a:satMod val="255000"/>
                      </a:srgbClr>
                    </a:gs>
                    <a:gs pos="48000">
                      <a:srgbClr val="000000">
                        <a:shade val="85000"/>
                        <a:satMod val="255000"/>
                      </a:srgbClr>
                    </a:gs>
                    <a:gs pos="100000">
                      <a:srgbClr val="000000">
                        <a:shade val="20000"/>
                        <a:satMod val="245000"/>
                      </a:srgb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uLnTx/>
                <a:uFillTx/>
                <a:latin typeface="Arial"/>
                <a:ea typeface="Open Sans Extrabold" panose="020B0906030804020204" pitchFamily="34" charset="0"/>
                <a:cs typeface="Open Sans Extrabold" panose="020B0906030804020204" pitchFamily="34" charset="0"/>
              </a:rPr>
              <a:t>PARTIE 3 [ARIAL 60pts </a:t>
            </a:r>
            <a:r>
              <a:rPr kumimoji="0" lang="en-US" sz="6000" b="1" i="0" u="none" strike="noStrike" kern="0" cap="none" spc="0" normalizeH="0" baseline="0" noProof="0" dirty="0" err="1">
                <a:ln w="9000" cmpd="sng">
                  <a:solidFill>
                    <a:srgbClr val="000000">
                      <a:shade val="50000"/>
                      <a:satMod val="120000"/>
                    </a:srgbClr>
                  </a:solidFill>
                  <a:prstDash val="solid"/>
                </a:ln>
                <a:gradFill>
                  <a:gsLst>
                    <a:gs pos="0">
                      <a:srgbClr val="000000">
                        <a:shade val="20000"/>
                        <a:satMod val="245000"/>
                      </a:srgbClr>
                    </a:gs>
                    <a:gs pos="43000">
                      <a:srgbClr val="000000">
                        <a:satMod val="255000"/>
                      </a:srgbClr>
                    </a:gs>
                    <a:gs pos="48000">
                      <a:srgbClr val="000000">
                        <a:shade val="85000"/>
                        <a:satMod val="255000"/>
                      </a:srgbClr>
                    </a:gs>
                    <a:gs pos="100000">
                      <a:srgbClr val="000000">
                        <a:shade val="20000"/>
                        <a:satMod val="245000"/>
                      </a:srgb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uLnTx/>
                <a:uFillTx/>
                <a:latin typeface="Arial"/>
                <a:ea typeface="Open Sans Extrabold" panose="020B0906030804020204" pitchFamily="34" charset="0"/>
                <a:cs typeface="Open Sans Extrabold" panose="020B0906030804020204" pitchFamily="34" charset="0"/>
              </a:rPr>
              <a:t>gras</a:t>
            </a:r>
            <a:r>
              <a:rPr kumimoji="0" lang="en-US" sz="6000" b="1" i="0" u="none" strike="noStrike" kern="0" cap="none" spc="0" normalizeH="0" baseline="0" noProof="0" dirty="0">
                <a:ln w="9000" cmpd="sng">
                  <a:solidFill>
                    <a:srgbClr val="000000">
                      <a:shade val="50000"/>
                      <a:satMod val="120000"/>
                    </a:srgbClr>
                  </a:solidFill>
                  <a:prstDash val="solid"/>
                </a:ln>
                <a:gradFill>
                  <a:gsLst>
                    <a:gs pos="0">
                      <a:srgbClr val="000000">
                        <a:shade val="20000"/>
                        <a:satMod val="245000"/>
                      </a:srgbClr>
                    </a:gs>
                    <a:gs pos="43000">
                      <a:srgbClr val="000000">
                        <a:satMod val="255000"/>
                      </a:srgbClr>
                    </a:gs>
                    <a:gs pos="48000">
                      <a:srgbClr val="000000">
                        <a:shade val="85000"/>
                        <a:satMod val="255000"/>
                      </a:srgbClr>
                    </a:gs>
                    <a:gs pos="100000">
                      <a:srgbClr val="000000">
                        <a:shade val="20000"/>
                        <a:satMod val="245000"/>
                      </a:srgb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uLnTx/>
                <a:uFillTx/>
                <a:latin typeface="Arial"/>
                <a:ea typeface="Open Sans Extrabold" panose="020B0906030804020204" pitchFamily="34" charset="0"/>
                <a:cs typeface="Open Sans Extrabold" panose="020B0906030804020204" pitchFamily="34" charset="0"/>
              </a:rPr>
              <a:t>]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531577B7-F410-4FC9-B9EF-363C89502A2F}"/>
              </a:ext>
            </a:extLst>
          </p:cNvPr>
          <p:cNvSpPr/>
          <p:nvPr/>
        </p:nvSpPr>
        <p:spPr bwMode="auto">
          <a:xfrm>
            <a:off x="1937" y="25045305"/>
            <a:ext cx="30480000" cy="15690192"/>
          </a:xfrm>
          <a:prstGeom prst="rect">
            <a:avLst/>
          </a:prstGeom>
          <a:noFill/>
          <a:ln w="9525" cap="flat" cmpd="sng" algn="ctr">
            <a:solidFill>
              <a:srgbClr val="FABF00"/>
            </a:solidFill>
            <a:prstDash val="solid"/>
            <a:headEnd type="none" w="med" len="med"/>
            <a:tailEnd type="none" w="med" len="med"/>
          </a:ln>
          <a:effectLst>
            <a:innerShdw blurRad="254000">
              <a:prstClr val="black"/>
            </a:innerShdw>
          </a:effectLst>
        </p:spPr>
        <p:txBody>
          <a:bodyPr vert="horz" wrap="square" lIns="91410" tIns="45717" rIns="91410" bIns="45717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15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23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35" name="ZoneTexte 34">
            <a:extLst>
              <a:ext uri="{FF2B5EF4-FFF2-40B4-BE49-F238E27FC236}">
                <a16:creationId xmlns:a16="http://schemas.microsoft.com/office/drawing/2014/main" id="{32F2D793-92CF-4B7D-A7D1-62DDB4673D52}"/>
              </a:ext>
            </a:extLst>
          </p:cNvPr>
          <p:cNvSpPr txBox="1"/>
          <p:nvPr/>
        </p:nvSpPr>
        <p:spPr>
          <a:xfrm>
            <a:off x="501214" y="5823453"/>
            <a:ext cx="29477573" cy="584769"/>
          </a:xfrm>
          <a:prstGeom prst="rect">
            <a:avLst/>
          </a:prstGeom>
          <a:noFill/>
        </p:spPr>
        <p:txBody>
          <a:bodyPr wrap="square" lIns="91410" tIns="45717" rIns="91410" bIns="45717" rtlCol="0"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GB" sz="3200" dirty="0">
                <a:solidFill>
                  <a:srgbClr val="000000"/>
                </a:solidFill>
                <a:latin typeface="Arial"/>
              </a:rPr>
              <a:t>Introduction / </a:t>
            </a:r>
            <a:r>
              <a:rPr lang="en-GB" sz="3200" dirty="0" err="1">
                <a:solidFill>
                  <a:srgbClr val="000000"/>
                </a:solidFill>
                <a:latin typeface="Arial"/>
              </a:rPr>
              <a:t>Contexte</a:t>
            </a:r>
            <a:r>
              <a:rPr lang="en-GB" sz="3200" dirty="0">
                <a:solidFill>
                  <a:srgbClr val="000000"/>
                </a:solidFill>
                <a:latin typeface="Arial"/>
              </a:rPr>
              <a:t> [ARIAL 32pts]</a:t>
            </a:r>
          </a:p>
        </p:txBody>
      </p:sp>
      <p:sp>
        <p:nvSpPr>
          <p:cNvPr id="36" name="ZoneTexte 35">
            <a:extLst>
              <a:ext uri="{FF2B5EF4-FFF2-40B4-BE49-F238E27FC236}">
                <a16:creationId xmlns:a16="http://schemas.microsoft.com/office/drawing/2014/main" id="{6AFDFF85-A1D2-4251-9DB1-C7047FF6118E}"/>
              </a:ext>
            </a:extLst>
          </p:cNvPr>
          <p:cNvSpPr txBox="1"/>
          <p:nvPr/>
        </p:nvSpPr>
        <p:spPr>
          <a:xfrm>
            <a:off x="501214" y="25469802"/>
            <a:ext cx="29477573" cy="1077212"/>
          </a:xfrm>
          <a:prstGeom prst="rect">
            <a:avLst/>
          </a:prstGeom>
          <a:noFill/>
        </p:spPr>
        <p:txBody>
          <a:bodyPr wrap="square" lIns="91410" tIns="45717" rIns="91410" bIns="45717" rtlCol="0"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GB" sz="3200" dirty="0" err="1">
                <a:solidFill>
                  <a:srgbClr val="000000"/>
                </a:solidFill>
                <a:latin typeface="Arial"/>
              </a:rPr>
              <a:t>Résultats</a:t>
            </a:r>
            <a:r>
              <a:rPr lang="en-GB" sz="3200" dirty="0">
                <a:solidFill>
                  <a:srgbClr val="000000"/>
                </a:solidFill>
                <a:latin typeface="Arial"/>
              </a:rPr>
              <a:t> / </a:t>
            </a:r>
            <a:r>
              <a:rPr lang="en-GB" sz="3200" dirty="0" err="1">
                <a:solidFill>
                  <a:srgbClr val="000000"/>
                </a:solidFill>
                <a:latin typeface="Arial"/>
              </a:rPr>
              <a:t>interprétation</a:t>
            </a:r>
            <a:r>
              <a:rPr lang="en-GB" sz="3200" dirty="0">
                <a:solidFill>
                  <a:srgbClr val="000000"/>
                </a:solidFill>
                <a:latin typeface="Arial"/>
              </a:rPr>
              <a:t> [ARIAL 32pts]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GB" sz="3200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" name="ZoneTexte 36">
            <a:extLst>
              <a:ext uri="{FF2B5EF4-FFF2-40B4-BE49-F238E27FC236}">
                <a16:creationId xmlns:a16="http://schemas.microsoft.com/office/drawing/2014/main" id="{D477B727-4257-4390-B48A-C770DA9D4B34}"/>
              </a:ext>
            </a:extLst>
          </p:cNvPr>
          <p:cNvSpPr txBox="1"/>
          <p:nvPr/>
        </p:nvSpPr>
        <p:spPr>
          <a:xfrm>
            <a:off x="501213" y="14956629"/>
            <a:ext cx="14018707" cy="1077212"/>
          </a:xfrm>
          <a:prstGeom prst="rect">
            <a:avLst/>
          </a:prstGeom>
          <a:noFill/>
        </p:spPr>
        <p:txBody>
          <a:bodyPr wrap="square" lIns="91410" tIns="45717" rIns="91410" bIns="45717" rtlCol="0"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GB" sz="3200" dirty="0" err="1">
                <a:solidFill>
                  <a:srgbClr val="000000"/>
                </a:solidFill>
                <a:latin typeface="Arial"/>
              </a:rPr>
              <a:t>Moyens</a:t>
            </a:r>
            <a:r>
              <a:rPr lang="en-GB" sz="3200" dirty="0">
                <a:solidFill>
                  <a:srgbClr val="000000"/>
                </a:solidFill>
                <a:latin typeface="Arial"/>
              </a:rPr>
              <a:t> [ARIAL 32pts]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GB" sz="3200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" name="ZoneTexte 37">
            <a:extLst>
              <a:ext uri="{FF2B5EF4-FFF2-40B4-BE49-F238E27FC236}">
                <a16:creationId xmlns:a16="http://schemas.microsoft.com/office/drawing/2014/main" id="{E2A88FB1-03E4-426C-9A6E-5C818036952D}"/>
              </a:ext>
            </a:extLst>
          </p:cNvPr>
          <p:cNvSpPr txBox="1"/>
          <p:nvPr/>
        </p:nvSpPr>
        <p:spPr>
          <a:xfrm>
            <a:off x="15940647" y="14956629"/>
            <a:ext cx="14018707" cy="1077212"/>
          </a:xfrm>
          <a:prstGeom prst="rect">
            <a:avLst/>
          </a:prstGeom>
          <a:noFill/>
        </p:spPr>
        <p:txBody>
          <a:bodyPr wrap="square" lIns="91410" tIns="45717" rIns="91410" bIns="45717" rtlCol="0"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GB" sz="3200" dirty="0" err="1">
                <a:solidFill>
                  <a:srgbClr val="000000"/>
                </a:solidFill>
                <a:latin typeface="Arial"/>
              </a:rPr>
              <a:t>Méthodes</a:t>
            </a:r>
            <a:r>
              <a:rPr lang="en-GB" sz="3200" dirty="0">
                <a:solidFill>
                  <a:srgbClr val="000000"/>
                </a:solidFill>
                <a:latin typeface="Arial"/>
              </a:rPr>
              <a:t> [ARIAL 32pts]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GB" sz="3200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39" name="Text Box 307">
            <a:extLst>
              <a:ext uri="{FF2B5EF4-FFF2-40B4-BE49-F238E27FC236}">
                <a16:creationId xmlns:a16="http://schemas.microsoft.com/office/drawing/2014/main" id="{94E8E4A5-1696-4F92-B90A-FED0BD5065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2205" y="41835360"/>
            <a:ext cx="4968551" cy="11966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7793" tIns="43908" rIns="87793" bIns="43908" anchor="ctr">
            <a:spAutoFit/>
          </a:bodyPr>
          <a:lstStyle>
            <a:lvl1pPr marL="7000875" indent="-457200" defTabSz="4010025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637463" indent="-457200" defTabSz="4010025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8274050" indent="-457200" defTabSz="4010025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8910638" indent="-457200" defTabSz="4010025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9547225" indent="-457200" defTabSz="4010025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10004425" indent="-457200" defTabSz="401002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10461625" indent="-457200" defTabSz="401002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10918825" indent="-457200" defTabSz="401002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11376025" indent="-457200" defTabSz="401002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indent="0" fontAlgn="base">
              <a:spcBef>
                <a:spcPct val="0"/>
              </a:spcBef>
              <a:spcAft>
                <a:spcPct val="0"/>
              </a:spcAft>
            </a:pPr>
            <a:r>
              <a:rPr lang="fr-FR" sz="7200" b="1" baseline="30000" dirty="0">
                <a:solidFill>
                  <a:srgbClr val="000000"/>
                </a:solidFill>
                <a:latin typeface="Arial"/>
                <a:ea typeface="Open Sans" panose="020B0606030504020204" pitchFamily="34" charset="0"/>
                <a:cs typeface="Open Sans" panose="020B0606030504020204" pitchFamily="34" charset="0"/>
              </a:rPr>
              <a:t>« VOS LOGOS »</a:t>
            </a:r>
            <a:endParaRPr lang="fr-FR" sz="7200" b="1" dirty="0">
              <a:solidFill>
                <a:srgbClr val="000000"/>
              </a:solidFill>
              <a:latin typeface="Arial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955009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23</TotalTime>
  <Words>117</Words>
  <Application>Microsoft Office PowerPoint</Application>
  <PresentationFormat>Personnalisé</PresentationFormat>
  <Paragraphs>16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JONATHAN LORENTZ</dc:creator>
  <cp:lastModifiedBy>JONATHAN LORENTZ</cp:lastModifiedBy>
  <cp:revision>5</cp:revision>
  <dcterms:created xsi:type="dcterms:W3CDTF">2022-10-13T12:32:03Z</dcterms:created>
  <dcterms:modified xsi:type="dcterms:W3CDTF">2022-11-25T13:55:36Z</dcterms:modified>
</cp:coreProperties>
</file>